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10" name="Rec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xão rect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xão rect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9" name="Rec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xão rect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xão rect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xão rect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4" name="Marcador de Posição do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Marcador de Posição de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1" name="Marcador de Posição d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  <p:sp>
        <p:nvSpPr>
          <p:cNvPr id="23" name="Marcador de Posição do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xão rect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xão rect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Marcador de Posição d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  <p:sp>
        <p:nvSpPr>
          <p:cNvPr id="21" name="Marcador de Posição do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BF5BDA5-FDE3-4AB6-8F5B-C8168506B62B}" type="datetimeFigureOut">
              <a:rPr lang="pt-PT" smtClean="0"/>
              <a:t>21-11-2013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2BED513-5122-4B42-9CFB-1D8DDC304724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87624" y="1484784"/>
            <a:ext cx="6172200" cy="797474"/>
          </a:xfrm>
        </p:spPr>
        <p:txBody>
          <a:bodyPr/>
          <a:lstStyle/>
          <a:p>
            <a:pPr algn="ctr"/>
            <a:r>
              <a:rPr lang="pt-PT" dirty="0" smtClean="0"/>
              <a:t>Topologia de Redes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27784" y="6381328"/>
            <a:ext cx="6516216" cy="476672"/>
          </a:xfrm>
        </p:spPr>
        <p:txBody>
          <a:bodyPr>
            <a:normAutofit/>
          </a:bodyPr>
          <a:lstStyle/>
          <a:p>
            <a:r>
              <a:rPr lang="pt-PT" dirty="0" smtClean="0"/>
              <a:t>Trabalho realizado por: Gonçalo Guilherme Nº6 10ºH</a:t>
            </a:r>
            <a:endParaRPr lang="pt-PT" dirty="0"/>
          </a:p>
        </p:txBody>
      </p:sp>
      <p:pic>
        <p:nvPicPr>
          <p:cNvPr id="25602" name="Picture 2" descr="http://www.oficinadanet.com.br/imagens/post/1912/networktopologi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780928"/>
            <a:ext cx="4838700" cy="2371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Topologia em Barramento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PT" sz="2400" dirty="0" smtClean="0"/>
              <a:t>Vantagens:</a:t>
            </a:r>
          </a:p>
          <a:p>
            <a:r>
              <a:rPr lang="pt-PT" sz="2400" dirty="0" smtClean="0"/>
              <a:t>Instalação fácil;</a:t>
            </a:r>
          </a:p>
          <a:p>
            <a:r>
              <a:rPr lang="pt-PT" sz="2400" dirty="0" smtClean="0"/>
              <a:t>Simples e Barato;</a:t>
            </a:r>
          </a:p>
          <a:p>
            <a:r>
              <a:rPr lang="pt-PT" sz="2400" dirty="0" smtClean="0"/>
              <a:t>Se um computador falhar, todos os outros não são afetados</a:t>
            </a:r>
          </a:p>
          <a:p>
            <a:r>
              <a:rPr lang="pt-PT" sz="2400" dirty="0" smtClean="0"/>
              <a:t>As impressoras podem ser partilhadas nesta rede</a:t>
            </a:r>
          </a:p>
          <a:p>
            <a:r>
              <a:rPr lang="pt-PT" sz="2400" dirty="0" smtClean="0"/>
              <a:t>Diminuição na utilização do cabo nas ligações à rede;</a:t>
            </a:r>
            <a:endParaRPr lang="pt-PT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67544" y="836712"/>
            <a:ext cx="7467600" cy="4873752"/>
          </a:xfrm>
        </p:spPr>
        <p:txBody>
          <a:bodyPr/>
          <a:lstStyle/>
          <a:p>
            <a:pPr algn="ctr">
              <a:buNone/>
            </a:pPr>
            <a:r>
              <a:rPr lang="pt-PT" sz="2400" dirty="0" smtClean="0"/>
              <a:t>Desvantagens:</a:t>
            </a:r>
          </a:p>
          <a:p>
            <a:r>
              <a:rPr lang="pt-PT" sz="2400" dirty="0" smtClean="0"/>
              <a:t>Se o cabo principal falhar, todas as outras fontes vão ficar sem ligação a rede;</a:t>
            </a:r>
          </a:p>
          <a:p>
            <a:r>
              <a:rPr lang="pt-PT" sz="2400" dirty="0" smtClean="0"/>
              <a:t>Reconfiguração para isolamento de falhas e instalação e um pouco difícil;</a:t>
            </a:r>
          </a:p>
          <a:p>
            <a:r>
              <a:rPr lang="pt-PT" sz="2400" dirty="0" smtClean="0"/>
              <a:t>Quanto maior a distância, maior é o calor produzido, tornando o sinal mais fraco;</a:t>
            </a:r>
            <a:endParaRPr lang="pt-PT" dirty="0" smtClean="0"/>
          </a:p>
          <a:p>
            <a:r>
              <a:rPr lang="pt-PT" sz="2400" dirty="0" smtClean="0"/>
              <a:t>Limitação na ligação</a:t>
            </a:r>
            <a:endParaRPr lang="pt-PT" sz="2400" dirty="0"/>
          </a:p>
        </p:txBody>
      </p:sp>
      <p:pic>
        <p:nvPicPr>
          <p:cNvPr id="13314" name="Picture 2" descr="http://www.oficinadanet.com.br/imagens/post/1912/barramen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365104"/>
            <a:ext cx="2952328" cy="1847851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5148064" y="6237312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/>
              <a:t>Topologia em Barramento</a:t>
            </a:r>
            <a:endParaRPr lang="pt-PT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Topologia em Estrela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pt-PT" dirty="0" smtClean="0"/>
              <a:t>Vantagens</a:t>
            </a:r>
          </a:p>
          <a:p>
            <a:r>
              <a:rPr lang="pt-PT" dirty="0" smtClean="0"/>
              <a:t>A codificação e adição de novos computadores é fácil</a:t>
            </a:r>
          </a:p>
          <a:p>
            <a:r>
              <a:rPr lang="pt-PT" dirty="0" smtClean="0"/>
              <a:t>Se um computador falhar, nenhum dos outros falha;</a:t>
            </a:r>
          </a:p>
          <a:p>
            <a:pPr algn="ctr">
              <a:buNone/>
            </a:pPr>
            <a:r>
              <a:rPr lang="pt-PT" dirty="0" smtClean="0"/>
              <a:t>Desvantagens</a:t>
            </a:r>
          </a:p>
          <a:p>
            <a:endParaRPr lang="pt-PT" dirty="0" smtClean="0"/>
          </a:p>
          <a:p>
            <a:r>
              <a:rPr lang="pt-PT" dirty="0" smtClean="0"/>
              <a:t>Uma falha no dispositivo central atrapalha toda a rede.</a:t>
            </a:r>
            <a:endParaRPr lang="pt-PT" dirty="0"/>
          </a:p>
        </p:txBody>
      </p:sp>
      <p:pic>
        <p:nvPicPr>
          <p:cNvPr id="28674" name="Picture 2" descr="http://www.oficinadanet.com.br/imagens/post/1912/estrel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5010149"/>
            <a:ext cx="1905000" cy="1847851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5364088" y="6093296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/>
              <a:t>Barramento em Estrela</a:t>
            </a:r>
            <a:endParaRPr lang="pt-PT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Topologia em Anel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pt-PT" dirty="0" smtClean="0"/>
              <a:t>Vantagens</a:t>
            </a:r>
          </a:p>
          <a:p>
            <a:r>
              <a:rPr lang="pt-PT" dirty="0" smtClean="0"/>
              <a:t>Todos os computadores se ligam a rede da mesma forma</a:t>
            </a:r>
          </a:p>
          <a:p>
            <a:r>
              <a:rPr lang="pt-PT" dirty="0" smtClean="0"/>
              <a:t>Performance não é afetada com o aumento de utilizadores</a:t>
            </a:r>
          </a:p>
          <a:p>
            <a:pPr algn="ctr">
              <a:buNone/>
            </a:pPr>
            <a:r>
              <a:rPr lang="pt-PT" dirty="0" smtClean="0"/>
              <a:t>Desvantagens</a:t>
            </a:r>
          </a:p>
          <a:p>
            <a:r>
              <a:rPr lang="pt-PT" dirty="0" smtClean="0"/>
              <a:t>Falha de um só computador pode afetar o funcionamento da rede</a:t>
            </a:r>
          </a:p>
          <a:p>
            <a:r>
              <a:rPr lang="pt-PT" dirty="0" smtClean="0"/>
              <a:t>Problemas são difíceis de isolar</a:t>
            </a:r>
            <a:endParaRPr lang="pt-PT" dirty="0"/>
          </a:p>
        </p:txBody>
      </p:sp>
      <p:pic>
        <p:nvPicPr>
          <p:cNvPr id="29698" name="Picture 2" descr="http://www.oficinadanet.com.br/imagens/post/1912/an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509120"/>
            <a:ext cx="1905000" cy="1847851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5292080" y="630932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Topologia em Anel</a:t>
            </a:r>
            <a:endParaRPr lang="pt-P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Topologia em Malha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PT" dirty="0" smtClean="0"/>
              <a:t>Vantagens</a:t>
            </a:r>
          </a:p>
          <a:p>
            <a:r>
              <a:rPr lang="pt-PT" dirty="0" smtClean="0"/>
              <a:t>Problemas são fáceis de diagnosticar</a:t>
            </a:r>
          </a:p>
          <a:p>
            <a:r>
              <a:rPr lang="pt-PT" dirty="0" smtClean="0"/>
              <a:t>Maior confiabilidade</a:t>
            </a:r>
          </a:p>
          <a:p>
            <a:pPr algn="ctr">
              <a:buNone/>
            </a:pPr>
            <a:r>
              <a:rPr lang="pt-PT" dirty="0" smtClean="0"/>
              <a:t>Desvantagens</a:t>
            </a:r>
          </a:p>
          <a:p>
            <a:r>
              <a:rPr lang="pt-PT" dirty="0" smtClean="0"/>
              <a:t>Instalação Dispendiosa</a:t>
            </a:r>
            <a:endParaRPr lang="pt-PT" dirty="0"/>
          </a:p>
        </p:txBody>
      </p:sp>
      <p:pic>
        <p:nvPicPr>
          <p:cNvPr id="31746" name="Picture 2" descr="http://pef.com.sapo.pt/images/topologia_malh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4293096"/>
            <a:ext cx="2200275" cy="1504951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3491880" y="623731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Topologia em Malha</a:t>
            </a:r>
            <a:endParaRPr lang="pt-P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Topologia em Árvore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pt-PT" dirty="0" smtClean="0"/>
              <a:t>Vantagens</a:t>
            </a:r>
          </a:p>
          <a:p>
            <a:r>
              <a:rPr lang="pt-PT" dirty="0" smtClean="0"/>
              <a:t>É uma topologia flexível</a:t>
            </a:r>
          </a:p>
          <a:p>
            <a:r>
              <a:rPr lang="pt-PT" dirty="0" smtClean="0"/>
              <a:t>Tem boa manutenção e gestão de um conjunto de redes</a:t>
            </a:r>
          </a:p>
          <a:p>
            <a:pPr algn="ctr">
              <a:buNone/>
            </a:pPr>
            <a:r>
              <a:rPr lang="pt-PT" dirty="0" smtClean="0"/>
              <a:t>Desvantagens</a:t>
            </a:r>
          </a:p>
          <a:p>
            <a:r>
              <a:rPr lang="pt-PT" dirty="0" smtClean="0"/>
              <a:t>Quando os concentradores falham, a rede deixa de funcionar</a:t>
            </a:r>
          </a:p>
        </p:txBody>
      </p:sp>
      <p:pic>
        <p:nvPicPr>
          <p:cNvPr id="30722" name="Picture 2" descr="http://www.infoescola.com/wp-content/uploads/2010/03/arvo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4725144"/>
            <a:ext cx="2655590" cy="1852737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5508104" y="551723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Topologia em Árvore</a:t>
            </a:r>
            <a:endParaRPr lang="pt-P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nte">
  <a:themeElements>
    <a:clrScheme name="Mirant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nte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nt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101</TotalTime>
  <Words>234</Words>
  <Application>Microsoft Office PowerPoint</Application>
  <PresentationFormat>Apresentação no Ecrã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Mirante</vt:lpstr>
      <vt:lpstr>Topologia de Redes</vt:lpstr>
      <vt:lpstr>Topologia em Barramento</vt:lpstr>
      <vt:lpstr>Diapositivo 3</vt:lpstr>
      <vt:lpstr>Topologia em Estrela</vt:lpstr>
      <vt:lpstr>Topologia em Anel</vt:lpstr>
      <vt:lpstr>Topologia em Malha</vt:lpstr>
      <vt:lpstr>Topologia em Árvore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Aluno</dc:creator>
  <cp:lastModifiedBy>Aluno</cp:lastModifiedBy>
  <cp:revision>10</cp:revision>
  <dcterms:created xsi:type="dcterms:W3CDTF">2013-11-21T15:19:13Z</dcterms:created>
  <dcterms:modified xsi:type="dcterms:W3CDTF">2013-11-21T17:01:00Z</dcterms:modified>
</cp:coreProperties>
</file>